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7" r:id="rId36"/>
    <p:sldId id="264" r:id="rId37"/>
    <p:sldId id="278" r:id="rId38"/>
    <p:sldId id="258" r:id="rId39"/>
    <p:sldId id="318" r:id="rId40"/>
    <p:sldId id="315" r:id="rId41"/>
    <p:sldId id="262" r:id="rId42"/>
    <p:sldId id="263" r:id="rId43"/>
    <p:sldId id="311" r:id="rId44"/>
    <p:sldId id="275" r:id="rId45"/>
    <p:sldId id="279" r:id="rId46"/>
  </p:sldIdLst>
  <p:sldSz cx="9144000" cy="5143500" type="screen16x9"/>
  <p:notesSz cx="6858000" cy="9144000"/>
  <p:embeddedFontLst>
    <p:embeddedFont>
      <p:font typeface="Lexend" pitchFamily="2" charset="-94"/>
      <p:regular r:id="rId48"/>
      <p:bold r:id="rId49"/>
    </p:embeddedFont>
    <p:embeddedFont>
      <p:font typeface="Poppins" panose="00000500000000000000" pitchFamily="2" charset="-94"/>
      <p:regular r:id="rId50"/>
      <p:bold r:id="rId51"/>
      <p:italic r:id="rId52"/>
      <p:boldItalic r:id="rId53"/>
    </p:embeddedFont>
    <p:embeddedFont>
      <p:font typeface="Poppins Medium" panose="00000600000000000000" pitchFamily="2" charset="-9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6860" autoAdjust="0"/>
  </p:normalViewPr>
  <p:slideViewPr>
    <p:cSldViewPr snapToGrid="0">
      <p:cViewPr varScale="1">
        <p:scale>
          <a:sx n="164" d="100"/>
          <a:sy n="164" d="100"/>
        </p:scale>
        <p:origin x="15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80953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Table Prefix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80953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Database Schema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065C6980-3746-CFB2-C741-4A33A341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3"/>
            <a:ext cx="5158607" cy="412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7DBDA0AC-FD03-F55C-A011-9D3336AD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5181" y="1168053"/>
            <a:ext cx="3372245" cy="2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1788159"/>
            <a:ext cx="3411985" cy="191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</a:t>
            </a:r>
            <a:b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Resim 20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3573DBA2-9765-4167-3B42-7B36322B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7" y="1138350"/>
            <a:ext cx="4942758" cy="2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2" descr="ekran görüntüsü, metin, daire içeren bir resim&#10;&#10;Açıklama otomatik olarak oluşturuldu">
            <a:extLst>
              <a:ext uri="{FF2B5EF4-FFF2-40B4-BE49-F238E27FC236}">
                <a16:creationId xmlns:a16="http://schemas.microsoft.com/office/drawing/2014/main" id="{DE64FADD-51FF-6279-12FF-3E8934B3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3" y="876906"/>
            <a:ext cx="6479884" cy="338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55CA8-C3FB-B7D2-B79F-25FAC841EB04}"/>
              </a:ext>
            </a:extLst>
          </p:cNvPr>
          <p:cNvSpPr txBox="1"/>
          <p:nvPr/>
        </p:nvSpPr>
        <p:spPr>
          <a:xfrm>
            <a:off x="3879280" y="546225"/>
            <a:ext cx="12650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800" b="1" dirty="0"/>
              <a:t>?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42DDA1C2-F94D-B5D5-10CF-4AD01BDF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5180" y="1016940"/>
            <a:ext cx="2972246" cy="31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9C91861B-CA40-8933-7932-58CE4A3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8775" y="1001763"/>
            <a:ext cx="2988649" cy="31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80ADA36E-76E0-3B78-8462-60794ED6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088" y="381837"/>
            <a:ext cx="4375792" cy="4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720435"/>
            <a:ext cx="8410500" cy="29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DB81897A-A717-914B-1C14-F5CBE5F6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5467" y="823275"/>
            <a:ext cx="3501608" cy="3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Independent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584981" y="2961635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%5-10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082810" y="312860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%50-60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44954" y="3600272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%20-30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52928" y="4539282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%5-10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933101" y="920223"/>
            <a:ext cx="3904324" cy="344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045999-9F7A-20A7-20F4-73375FBA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32" b="26983"/>
          <a:stretch/>
        </p:blipFill>
        <p:spPr>
          <a:xfrm>
            <a:off x="300472" y="823275"/>
            <a:ext cx="4471649" cy="40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</a:t>
            </a: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5BA69813-3A5D-8297-F0BF-C1EBC018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8765" y="457858"/>
            <a:ext cx="3875997" cy="38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21F0422F-4430-D008-C19B-469A9EC6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597" y="302938"/>
            <a:ext cx="4553886" cy="45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968304" y="99188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Single</a:t>
            </a:r>
            <a:r>
              <a:rPr lang="tr-TR" sz="1800" u="sng" dirty="0">
                <a:solidFill>
                  <a:schemeClr val="tx1"/>
                </a:solidFill>
              </a:rPr>
              <a:t> (Shared) Database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4784387" y="99188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Separate</a:t>
            </a:r>
            <a:r>
              <a:rPr lang="tr-TR" sz="1800" u="sng" dirty="0">
                <a:solidFill>
                  <a:schemeClr val="tx1"/>
                </a:solidFill>
              </a:rPr>
              <a:t> Module Databases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Resim 20">
            <a:extLst>
              <a:ext uri="{FF2B5EF4-FFF2-40B4-BE49-F238E27FC236}">
                <a16:creationId xmlns:a16="http://schemas.microsoft.com/office/drawing/2014/main" id="{CB77C451-A1E9-198F-5DDF-EF3E5AB3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32" y="1591382"/>
            <a:ext cx="3258080" cy="2753078"/>
          </a:xfrm>
          <a:prstGeom prst="rect">
            <a:avLst/>
          </a:prstGeom>
        </p:spPr>
      </p:pic>
      <p:pic>
        <p:nvPicPr>
          <p:cNvPr id="11" name="Resim 24">
            <a:extLst>
              <a:ext uri="{FF2B5EF4-FFF2-40B4-BE49-F238E27FC236}">
                <a16:creationId xmlns:a16="http://schemas.microsoft.com/office/drawing/2014/main" id="{64D5FF94-562E-3A05-14F3-F4C66A6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034" y="1591382"/>
            <a:ext cx="3405723" cy="27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1601</Words>
  <Application>Microsoft Office PowerPoint</Application>
  <PresentationFormat>On-screen Show (16:9)</PresentationFormat>
  <Paragraphs>326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Poppins Medium</vt:lpstr>
      <vt:lpstr>Courier New</vt:lpstr>
      <vt:lpstr>Arial</vt:lpstr>
      <vt:lpstr>Lexend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251</cp:revision>
  <dcterms:modified xsi:type="dcterms:W3CDTF">2024-10-09T15:04:12Z</dcterms:modified>
</cp:coreProperties>
</file>